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46" r:id="rId2"/>
    <p:sldId id="526" r:id="rId3"/>
    <p:sldId id="650" r:id="rId4"/>
    <p:sldId id="65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19"/>
    <a:srgbClr val="953735"/>
    <a:srgbClr val="77933C"/>
    <a:srgbClr val="F7F1FD"/>
    <a:srgbClr val="B27979"/>
    <a:srgbClr val="6DE8E2"/>
    <a:srgbClr val="AB3E3E"/>
    <a:srgbClr val="F2FFBE"/>
    <a:srgbClr val="F8FF9F"/>
    <a:srgbClr val="B76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005" autoAdjust="0"/>
  </p:normalViewPr>
  <p:slideViewPr>
    <p:cSldViewPr snapToGrid="0" showGuides="1">
      <p:cViewPr varScale="1">
        <p:scale>
          <a:sx n="126" d="100"/>
          <a:sy n="126" d="100"/>
        </p:scale>
        <p:origin x="2176" y="18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53E6-E023-6742-A8FA-97EBE52C3A76}" type="datetimeFigureOut"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C382E-A401-0046-ACBA-43A4AF91A8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836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A6451-0CC4-E149-B293-24342CE45DF5}" type="datetimeFigureOut"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70B17-F986-2949-A6DB-821697B810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23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 Computing Fing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392" r="11435" b="-392"/>
          <a:stretch/>
        </p:blipFill>
        <p:spPr>
          <a:xfrm>
            <a:off x="0" y="3159"/>
            <a:ext cx="9144000" cy="6966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130425"/>
            <a:ext cx="9144000" cy="1470025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>
            <a:lvl1pPr>
              <a:defRPr sz="3200" baseline="0"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r>
              <a:rPr lang="en-AU" dirty="0"/>
              <a:t>Cloud Computing</a:t>
            </a:r>
            <a:br>
              <a:rPr lang="en-AU" dirty="0"/>
            </a:br>
            <a:r>
              <a:rPr lang="en-AU" dirty="0"/>
              <a:t>Application Design and Development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00107"/>
            <a:ext cx="9144000" cy="1077383"/>
          </a:xfrm>
          <a:solidFill>
            <a:srgbClr val="FFFFFF">
              <a:alpha val="30000"/>
            </a:srgbClr>
          </a:solidFill>
        </p:spPr>
        <p:txBody>
          <a:bodyPr/>
          <a:lstStyle>
            <a:lvl1pPr marL="0" indent="0" algn="ctr">
              <a:buNone/>
              <a:defRPr lang="en-AU" sz="3200" kern="1200" baseline="0">
                <a:solidFill>
                  <a:schemeClr val="tx1"/>
                </a:solidFill>
                <a:latin typeface="IBM Plex Sans" panose="020B0503050000000000" pitchFamily="34" charset="77"/>
                <a:ea typeface="+mj-ea"/>
                <a:cs typeface="IBM Plex Sans" panose="020B0503050000000000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7EC1-DA74-C642-A047-4E863ED06FE2}" type="datetime1"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SIT737 - Service Oriented Architecture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73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D312-E01E-0845-B71C-AFEFF846E991}" type="datetime1"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9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219C-83B0-8049-8DAC-63342C64D00F}" type="datetime1"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8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DFD1-FC31-1A4E-8896-88B289182726}" type="datetime1"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7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EA3-802E-2D4E-9D44-921B819649BE}" type="datetime1"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37BC-152B-0B4E-A006-26605E2803C6}" type="datetime1"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7F61-1933-324D-948C-EED6F69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85CC8-C1DF-0447-AA62-D47BBAEF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9519-C3FE-AF43-986E-8BF7B168DE80}" type="datetime1">
              <a:rPr lang="en-US" smtClean="0"/>
              <a:pPr/>
              <a:t>5/25/18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D7829-CFCB-A74C-B8D7-6ABB2255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SIT737 - Service Oriented Architecture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9F3DF-8B74-ED4A-B8F2-B63C7CA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3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 Computing Finger.jp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392" r="11435" b="-392"/>
          <a:stretch/>
        </p:blipFill>
        <p:spPr>
          <a:xfrm>
            <a:off x="0" y="3159"/>
            <a:ext cx="9144000" cy="6966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93B5F-108F-8D41-92B8-A8C90CB8D3CA}"/>
              </a:ext>
            </a:extLst>
          </p:cNvPr>
          <p:cNvSpPr/>
          <p:nvPr userDrawn="1"/>
        </p:nvSpPr>
        <p:spPr>
          <a:xfrm>
            <a:off x="0" y="3159"/>
            <a:ext cx="9144000" cy="6966109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442154"/>
            <a:ext cx="9144000" cy="1470025"/>
          </a:xfrm>
          <a:solidFill>
            <a:srgbClr val="5E5E5E">
              <a:alpha val="40000"/>
            </a:srgbClr>
          </a:solidFill>
          <a:ln>
            <a:noFill/>
          </a:ln>
        </p:spPr>
        <p:txBody>
          <a:bodyPr>
            <a:normAutofit/>
          </a:bodyPr>
          <a:lstStyle>
            <a:lvl1pPr>
              <a:defRPr sz="2700" b="1" baseline="0">
                <a:solidFill>
                  <a:srgbClr val="F49019"/>
                </a:solidFill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r>
              <a:rPr lang="en-AU" dirty="0"/>
              <a:t>Cloud Computing</a:t>
            </a:r>
            <a:br>
              <a:rPr lang="en-AU" dirty="0"/>
            </a:br>
            <a:r>
              <a:rPr lang="en-AU" dirty="0"/>
              <a:t>Application Design and Development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00109"/>
            <a:ext cx="9144000" cy="1077383"/>
          </a:xfrm>
          <a:solidFill>
            <a:srgbClr val="FFFFFF">
              <a:alpha val="30000"/>
            </a:srgbClr>
          </a:solidFill>
        </p:spPr>
        <p:txBody>
          <a:bodyPr/>
          <a:lstStyle>
            <a:lvl1pPr marL="0" indent="0" algn="ctr">
              <a:buNone/>
              <a:defRPr lang="en-AU" sz="2400" kern="1200" baseline="0">
                <a:solidFill>
                  <a:schemeClr val="bg1"/>
                </a:solidFill>
                <a:latin typeface="IBM Plex Sans" panose="020B0503050000000000" pitchFamily="34" charset="77"/>
                <a:ea typeface="+mj-ea"/>
                <a:cs typeface="IBM Plex Sans" panose="020B0503050000000000" pitchFamily="34" charset="7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0A7EC1-DA74-C642-A047-4E863ED06FE2}" type="datetime1">
              <a:rPr lang="en-US" smtClean="0"/>
              <a:pPr/>
              <a:t>5/25/18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tint val="75000"/>
                  </a:schemeClr>
                </a:solidFill>
              </a:rPr>
              <a:t>SIT737 - Service Oriented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E0A389-EB18-824A-A5ED-72ACC9A7FB5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82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04000"/>
            <a:ext cx="9144000" cy="30942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lvl="0" algn="ctr">
              <a:spcBef>
                <a:spcPct val="0"/>
              </a:spcBef>
              <a:buNone/>
            </a:pPr>
            <a:endParaRPr lang="en-US" sz="4400" b="1">
              <a:solidFill>
                <a:schemeClr val="tx2">
                  <a:lumMod val="75000"/>
                </a:schemeClr>
              </a:solidFill>
              <a:latin typeface="IBM Plex Sans" panose="020B0503050000000000" pitchFamily="34" charset="77"/>
              <a:ea typeface="+mj-ea"/>
              <a:cs typeface="Abadi MT Condensed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50000"/>
            </a:srgbClr>
          </a:solidFill>
        </p:spPr>
        <p:txBody>
          <a:bodyPr/>
          <a:lstStyle>
            <a:lvl1pPr marL="342900" indent="-342900">
              <a:buClr>
                <a:schemeClr val="tx2">
                  <a:lumMod val="75000"/>
                </a:schemeClr>
              </a:buClr>
              <a:buSzPct val="90000"/>
              <a:buFont typeface="Menlo Italic"/>
              <a:buChar char="◼"/>
              <a:defRPr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  <a:lvl2pPr>
              <a:defRPr>
                <a:latin typeface="IBM Plex Sans" panose="020B0503050000000000" pitchFamily="34" charset="77"/>
                <a:cs typeface="IBM Plex Sans" panose="020B0503050000000000" pitchFamily="34" charset="77"/>
              </a:defRPr>
            </a:lvl2pPr>
            <a:lvl3pPr>
              <a:defRPr>
                <a:latin typeface="IBM Plex Sans" panose="020B0503050000000000" pitchFamily="34" charset="77"/>
                <a:cs typeface="IBM Plex Sans" panose="020B0503050000000000" pitchFamily="34" charset="77"/>
              </a:defRPr>
            </a:lvl3pPr>
            <a:lvl4pPr>
              <a:defRPr>
                <a:latin typeface="IBM Plex Sans" panose="020B0503050000000000" pitchFamily="34" charset="77"/>
                <a:cs typeface="IBM Plex Sans" panose="020B0503050000000000" pitchFamily="34" charset="77"/>
              </a:defRPr>
            </a:lvl4pPr>
            <a:lvl5pPr>
              <a:defRPr>
                <a:latin typeface="IBM Plex Sans" panose="020B0503050000000000" pitchFamily="34" charset="77"/>
                <a:cs typeface="IBM Plex Sans" panose="020B0503050000000000" pitchFamily="34" charset="77"/>
              </a:defRPr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" y="6546850"/>
            <a:ext cx="2133600" cy="365125"/>
          </a:xfrm>
        </p:spPr>
        <p:txBody>
          <a:bodyPr/>
          <a:lstStyle>
            <a:lvl1pPr>
              <a:defRPr>
                <a:solidFill>
                  <a:srgbClr val="17375E"/>
                </a:solidFill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fld id="{3D204B18-9485-D74D-B2B3-6C26E88E40BB}" type="datetime1">
              <a:rPr lang="en-AU" smtClean="0"/>
              <a:pPr/>
              <a:t>25/5/18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6559550"/>
            <a:ext cx="49784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AU" dirty="0"/>
              <a:t>SIT737 - Service Oriented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700" y="6534150"/>
            <a:ext cx="2133600" cy="365125"/>
          </a:xfrm>
        </p:spPr>
        <p:txBody>
          <a:bodyPr/>
          <a:lstStyle>
            <a:lvl1pPr>
              <a:defRPr>
                <a:solidFill>
                  <a:srgbClr val="17375E"/>
                </a:solidFill>
                <a:latin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fld id="{BBE0A389-EB18-824A-A5ED-72ACC9A7FB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79487F-DABC-1C4E-929E-DDCEBCACF9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7427" y="5235284"/>
            <a:ext cx="26543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9ACD9-A5D6-7246-9153-332424D1D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35018" y="5931646"/>
            <a:ext cx="2654300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35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rgbClr val="F18E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6D1FFD-7685-0442-81AF-4C20023E1999}"/>
              </a:ext>
            </a:extLst>
          </p:cNvPr>
          <p:cNvSpPr txBox="1"/>
          <p:nvPr userDrawn="1"/>
        </p:nvSpPr>
        <p:spPr>
          <a:xfrm>
            <a:off x="362606" y="981756"/>
            <a:ext cx="8564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Service Oriented Architecture</a:t>
            </a:r>
            <a:endParaRPr lang="en-US" sz="5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8D73A-F4D6-9D4B-AFD2-7B6EBF6CFD32}"/>
              </a:ext>
            </a:extLst>
          </p:cNvPr>
          <p:cNvSpPr txBox="1">
            <a:spLocks/>
          </p:cNvSpPr>
          <p:nvPr userDrawn="1"/>
        </p:nvSpPr>
        <p:spPr>
          <a:xfrm>
            <a:off x="4644718" y="5760666"/>
            <a:ext cx="5772158" cy="1097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Dr. </a:t>
            </a:r>
            <a:r>
              <a:rPr lang="en-US" sz="28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Alessio</a:t>
            </a:r>
            <a:r>
              <a:rPr lang="en-US" sz="28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Bonti</a:t>
            </a:r>
            <a:endParaRPr lang="en-US" sz="28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69B014-8517-FD48-8D43-735F61727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91909"/>
            <a:ext cx="9144000" cy="1097334"/>
          </a:xfrm>
          <a:noFill/>
        </p:spPr>
        <p:txBody>
          <a:bodyPr>
            <a:noAutofit/>
          </a:bodyPr>
          <a:lstStyle>
            <a:lvl1pPr algn="r">
              <a:defRPr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Welcome to SIT737</a:t>
            </a:r>
            <a:endParaRPr lang="en-US" sz="5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3924DE-1774-674F-9AEF-425BDC063E66}"/>
              </a:ext>
            </a:extLst>
          </p:cNvPr>
          <p:cNvSpPr txBox="1">
            <a:spLocks/>
          </p:cNvSpPr>
          <p:nvPr userDrawn="1"/>
        </p:nvSpPr>
        <p:spPr>
          <a:xfrm>
            <a:off x="-217170" y="3489243"/>
            <a:ext cx="9144000" cy="10973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IBM Plex Sans" panose="020B0503050000000000" pitchFamily="34" charset="77"/>
                <a:ea typeface="+mj-ea"/>
                <a:cs typeface="+mj-cs"/>
              </a:defRPr>
            </a:lvl1pPr>
          </a:lstStyle>
          <a:p>
            <a: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800" b="1" kern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Lecture 11</a:t>
            </a:r>
          </a:p>
        </p:txBody>
      </p:sp>
    </p:spTree>
    <p:extLst>
      <p:ext uri="{BB962C8B-B14F-4D97-AF65-F5344CB8AC3E}">
        <p14:creationId xmlns:p14="http://schemas.microsoft.com/office/powerpoint/2010/main" val="79341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02C59-44FE-CA4C-9B44-803953B08DC2}" type="datetime1"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3948-84CB-0A42-B18D-2BDA462164BB}" type="datetime1"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A35A-01F1-5C41-8445-2F93E6891C79}" type="datetime1"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1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F13D-EE5D-8144-917B-9E43E9142AC7}" type="datetime1"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93662"/>
            <a:ext cx="9144000" cy="11430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IBM Plex Sans" panose="020B0503050000000000" pitchFamily="34" charset="77"/>
                <a:ea typeface="+mn-ea"/>
                <a:cs typeface="+mn-cs"/>
              </a:defRPr>
            </a:lvl1pPr>
          </a:lstStyle>
          <a:p>
            <a:fld id="{807A9519-C3FE-AF43-986E-8BF7B168DE80}" type="datetime1">
              <a:rPr lang="en-AU" smtClean="0"/>
              <a:pPr/>
              <a:t>25/5/18</a:t>
            </a:fld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BM Plex Sans" panose="020B0503050000000000" pitchFamily="34" charset="77"/>
              </a:defRPr>
            </a:lvl1pPr>
          </a:lstStyle>
          <a:p>
            <a:fld id="{BBE0A389-EB18-824A-A5ED-72ACC9A7FB5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F2B76F1-9E4C-B843-89FA-90E04D2D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2529" y="6356350"/>
            <a:ext cx="3468757" cy="36512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AU" sz="1200" kern="1200" dirty="0" smtClean="0">
                <a:solidFill>
                  <a:schemeClr val="tx1">
                    <a:tint val="75000"/>
                  </a:schemeClr>
                </a:solidFill>
                <a:latin typeface="IBM Plex Sans" panose="020B0503050000000000" pitchFamily="34" charset="77"/>
                <a:ea typeface="+mn-ea"/>
                <a:cs typeface="+mn-cs"/>
              </a:defRPr>
            </a:lvl1pPr>
          </a:lstStyle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IBM Plex Sans" panose="020B0503050000000000" pitchFamily="34" charset="77"/>
                <a:ea typeface="+mn-ea"/>
                <a:cs typeface="+mn-cs"/>
              </a:rPr>
              <a:t>SIT737 - Service Oriented Architecture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993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BM Plex Sans" panose="020B0503050000000000" pitchFamily="34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IBM Plex Sans" panose="020B0503050000000000" pitchFamily="34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eakin.is/evaluating-u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61876B8-9A66-3944-89CF-4FE4CB918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91909"/>
            <a:ext cx="9144000" cy="10973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 Chat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007C8-4282-A942-BC06-208EA6CDAD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BE0A389-EB18-824A-A5ED-72ACC9A7FB5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3F46CF-F35D-9048-B5C8-CC21AB419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have a look  </a:t>
            </a:r>
            <a:r>
              <a:rPr lang="mr-IN" dirty="0"/>
              <a:t>……</a:t>
            </a:r>
            <a:r>
              <a:rPr lang="en-AU" dirty="0"/>
              <a:t>. Watch the video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BB3DCC-5C7B-2E4F-8906-114931A9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5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9FA188-3781-EC4A-AC5F-A60136C8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- Mixed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0BE40-347A-314E-AA5E-1829649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Defintion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EG - Web service : define , open answer</a:t>
            </a:r>
          </a:p>
          <a:p>
            <a:r>
              <a:rPr lang="en-US" dirty="0"/>
              <a:t>True or False : answer true or false and brief reason</a:t>
            </a:r>
          </a:p>
          <a:p>
            <a:r>
              <a:rPr lang="en-US" dirty="0"/>
              <a:t>Code – write a simple snippet of code in node </a:t>
            </a:r>
            <a:r>
              <a:rPr lang="en-US" dirty="0" err="1"/>
              <a:t>js</a:t>
            </a:r>
            <a:r>
              <a:rPr lang="en-US" dirty="0"/>
              <a:t> or pseudo code</a:t>
            </a:r>
          </a:p>
          <a:p>
            <a:r>
              <a:rPr lang="en-US" dirty="0"/>
              <a:t>Fill in the Gaps – one sentence with gaps and possible words, fill the gaps</a:t>
            </a:r>
          </a:p>
          <a:p>
            <a:r>
              <a:rPr lang="en-US" dirty="0"/>
              <a:t>Case Study </a:t>
            </a:r>
            <a:r>
              <a:rPr lang="en-US" dirty="0" err="1"/>
              <a:t>Archietcture</a:t>
            </a:r>
            <a:r>
              <a:rPr lang="en-US" dirty="0"/>
              <a:t> : you are presented with a business case study, provide a diagram similar to your project diary and describe what is happening.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AA8D-5007-914A-918C-E5E2A9C6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7EC1-DA74-C642-A047-4E863ED06FE2}" type="datetime1">
              <a:rPr lang="en-US" smtClean="0"/>
              <a:pPr/>
              <a:t>5/25/18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2025-1A13-7541-91D5-B703EA53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tint val="75000"/>
                  </a:schemeClr>
                </a:solidFill>
              </a:rPr>
              <a:t>SIT737 - Service Oriented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B4B3-7F5B-A743-93FB-236FCF07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6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9FA188-3781-EC4A-AC5F-A60136C8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Evaluate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0BE40-347A-314E-AA5E-1829649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feed back is important</a:t>
            </a:r>
          </a:p>
          <a:p>
            <a:r>
              <a:rPr lang="en-AU" u="sng" dirty="0">
                <a:hlinkClick r:id="rId2"/>
              </a:rPr>
              <a:t>http://deakin.is/evaluating-us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AA8D-5007-914A-918C-E5E2A9C6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7EC1-DA74-C642-A047-4E863ED06FE2}" type="datetime1">
              <a:rPr lang="en-US" smtClean="0"/>
              <a:pPr/>
              <a:t>5/25/18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2025-1A13-7541-91D5-B703EA53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tint val="75000"/>
                  </a:schemeClr>
                </a:solidFill>
              </a:rPr>
              <a:t>SIT737 - Service Oriented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B4B3-7F5B-A743-93FB-236FCF07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A389-EB18-824A-A5ED-72ACC9A7FB5D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534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  <a:headEnd type="oval"/>
          <a:tailEnd type="oval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3175" cmpd="sng">
          <a:solidFill>
            <a:schemeClr val="tx2">
              <a:lumMod val="50000"/>
            </a:schemeClr>
          </a:solidFill>
          <a:tailEnd type="stealt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9874</TotalTime>
  <Words>121</Words>
  <Application>Microsoft Macintosh PowerPoint</Application>
  <PresentationFormat>On-screen Show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Abadi MT Condensed Light</vt:lpstr>
      <vt:lpstr>Arial</vt:lpstr>
      <vt:lpstr>Calibri</vt:lpstr>
      <vt:lpstr>IBM Plex Sans</vt:lpstr>
      <vt:lpstr>Menlo Italic</vt:lpstr>
      <vt:lpstr>Office Theme</vt:lpstr>
      <vt:lpstr>Exam Chat</vt:lpstr>
      <vt:lpstr>Let’s have a look  ……. Watch the video</vt:lpstr>
      <vt:lpstr>Format - Mixed </vt:lpstr>
      <vt:lpstr>Please Evaluate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Course</dc:title>
  <dc:creator>Christian Vecchiola</dc:creator>
  <cp:lastModifiedBy>Alessio Bonti</cp:lastModifiedBy>
  <cp:revision>547</cp:revision>
  <cp:lastPrinted>2015-12-04T09:24:12Z</cp:lastPrinted>
  <dcterms:created xsi:type="dcterms:W3CDTF">2015-09-19T19:41:13Z</dcterms:created>
  <dcterms:modified xsi:type="dcterms:W3CDTF">2018-05-25T04:22:54Z</dcterms:modified>
</cp:coreProperties>
</file>